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70" r:id="rId4"/>
    <p:sldId id="271" r:id="rId5"/>
    <p:sldId id="273" r:id="rId6"/>
    <p:sldId id="274" r:id="rId7"/>
    <p:sldId id="275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226A3-15F8-42E5-B068-CF5FABB53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08EB01-9728-4A9B-8E7B-7DA0FB013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D29EC-DF04-4DFD-AEF9-5CDAFA39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3A0C-CCC6-4AC2-9C4A-F7A6CBB4D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04EF0-5339-4BA5-9F0E-A22B80ED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3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FAA9-C45C-42F4-8240-172587D2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86096-90D4-406A-AABF-126307479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6DA4D-ECA3-44A2-BD3A-94EB1CEDC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FAD1C-1578-443D-88EA-704C597A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49C32-0D11-4330-81BF-39B86BA35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9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654BE-1F5B-491D-9B84-9A09744B8A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46DC9-2245-4050-B6D4-EF36E2079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D26E9-4F5F-41DE-B569-42529EC71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10983-0B8A-4242-B839-C5F1D2D12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42F16-4F50-4FA4-8117-305016156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26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3375B-B8C4-4CCB-A206-34D4B272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937E1-6E2F-4A2F-941A-29CDC5905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824D-0826-41C6-BF0E-F6F87600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EF7F4-EE6F-4056-B41E-39263177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89451-8572-4319-9122-8B4E39186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C8D3-2F0C-4C72-B2D4-16C3372E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DECC8-78D0-4E99-842B-5C697CEFE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9A861-5FF0-461B-ACC8-2725F9EE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C4BD5-13EC-4392-9441-C44EE9E1A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06B1F-BCA3-46A8-8FF2-8C602733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1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A008-7802-433F-934F-88877C8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351D1-8738-4EF0-82D5-8F77C4AF6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B75D64-DA26-43AB-9189-532500B0B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873F2-37F0-4E67-858E-56278A86F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6F4E6-2D03-4824-B477-6369547D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50EE8-EA75-4C95-BF7C-3AB6C14F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83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00891-0813-4066-A853-F533F9BC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4A504-245B-4A99-8277-1C7E2FE8D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367ED-82A7-49CF-8350-524A57E28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D29FD-DE19-4522-8EEF-98A783B57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5465A-70C8-45CC-88C5-11462AE8B3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47195-BE7C-44CF-88CD-607B76F0C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36A2DA-004E-4658-BB68-FD958D37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0C771-64AA-4BDD-834B-1E00D52B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853E-8CDD-4375-927A-35939B32D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06E3B-BE83-4CE1-8801-F125798B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07A65-2976-4D5E-ACF9-6CACDD1F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1E8F8-8B5C-4A16-8F07-FC856930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85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40066C-B9CC-4F41-A490-843E7B99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0C3A8-E8E8-4C5D-9DCB-EF00A77A2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91AC8-4D24-4DF1-8118-8E2F1687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26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5FBDA-4E39-4740-B15D-95CA61FF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DB4AB-94DB-4300-904D-F1F64D201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EA480-FD83-475F-A995-77EE31801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75AF5-2414-4CD7-9A40-7D57A436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B8868A-877C-45A9-946F-8C36ED57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54EBF-E99E-4603-8BBA-9DCE63FA5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7045B-FCD6-47BA-9B24-66456242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CCD1B-1090-4558-B0B4-CCCE894286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2A30-7D8B-4104-B532-331256323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49C904-A392-4726-A963-4C4047F5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3D0EB-D6C3-4047-AB55-A15C962E3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17BEB-2A6F-48CB-ADBE-9F425092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8F29C-62D7-4A36-942D-73A3D9DD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7EADF-EDB7-4BE7-908D-B67473F56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ED9C8-BA7A-434D-93E6-89709E7D55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4801A-1E53-4FDB-AC90-1C6694B8999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AB110-13D1-43AA-A270-C77FA2A232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72D7E-3640-4E43-81C8-E222EA77D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2C214-9F9B-4187-9E3E-92A0E3340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3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A15398-63E2-4FCB-ACA6-AEE8355C03F2}"/>
              </a:ext>
            </a:extLst>
          </p:cNvPr>
          <p:cNvSpPr txBox="1"/>
          <p:nvPr/>
        </p:nvSpPr>
        <p:spPr>
          <a:xfrm>
            <a:off x="2756452" y="861391"/>
            <a:ext cx="6700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Friday, February 26</a:t>
            </a:r>
            <a:r>
              <a:rPr lang="en-US" sz="4800" baseline="30000" dirty="0"/>
              <a:t>th</a:t>
            </a:r>
            <a:r>
              <a:rPr lang="en-US" sz="4800" dirty="0"/>
              <a:t>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2C62C-7C2D-495E-9F58-3DCA00A73BC4}"/>
              </a:ext>
            </a:extLst>
          </p:cNvPr>
          <p:cNvSpPr txBox="1"/>
          <p:nvPr/>
        </p:nvSpPr>
        <p:spPr>
          <a:xfrm>
            <a:off x="1733725" y="2133601"/>
            <a:ext cx="90140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.VnBahamasB" panose="020BE200000000000000" pitchFamily="34" charset="0"/>
              </a:rPr>
              <a:t>Unit 14: What does he look like?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.VnBahamasB" panose="020BE200000000000000" pitchFamily="34" charset="0"/>
              </a:rPr>
              <a:t>Lesson 2</a:t>
            </a: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397DDF77-4E59-4D68-ABC3-2698D3249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0">
            <a:extLst>
              <a:ext uri="{FF2B5EF4-FFF2-40B4-BE49-F238E27FC236}">
                <a16:creationId xmlns:a16="http://schemas.microsoft.com/office/drawing/2014/main" id="{2FF7F544-8049-4129-BDDC-ED8B3E7C3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4771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4A24E446-FBE4-4E32-9BDA-6F96AC49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22C3FFED-98B6-4AB0-AAFA-F07D6F22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0CF30D-5213-4D1A-BEDC-9D15B1BFDCC7}"/>
              </a:ext>
            </a:extLst>
          </p:cNvPr>
          <p:cNvSpPr txBox="1"/>
          <p:nvPr/>
        </p:nvSpPr>
        <p:spPr>
          <a:xfrm>
            <a:off x="781877" y="641446"/>
            <a:ext cx="287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.VnBahamasB" panose="020BE200000000000000" pitchFamily="34" charset="0"/>
              </a:rPr>
              <a:t>A. New words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04DAA-74A3-48C7-AA3C-37CA8EA981D4}"/>
              </a:ext>
            </a:extLst>
          </p:cNvPr>
          <p:cNvSpPr txBox="1"/>
          <p:nvPr/>
        </p:nvSpPr>
        <p:spPr>
          <a:xfrm>
            <a:off x="-387994" y="1226221"/>
            <a:ext cx="465955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Tall- tall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</a:p>
          <a:p>
            <a:pPr marL="457200" indent="-457200" algn="ctr"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- Short- short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- Big- bigg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- Small- small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</a:p>
          <a:p>
            <a:pPr algn="ctr"/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- Old- old</a:t>
            </a:r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</a:p>
          <a:p>
            <a:pPr marL="457200" indent="-457200" algn="ctr">
              <a:buFontTx/>
              <a:buChar char="-"/>
            </a:pP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- </a:t>
            </a:r>
            <a:r>
              <a:rPr lang="en-US" sz="2800" b="1">
                <a:solidFill>
                  <a:srgbClr val="002060"/>
                </a:solidFill>
                <a:latin typeface=".VnAvant" panose="020B7200000000000000" pitchFamily="34" charset="0"/>
              </a:rPr>
              <a:t>Young- young</a:t>
            </a:r>
            <a:r>
              <a:rPr lang="en-US" sz="2800" b="1">
                <a:solidFill>
                  <a:srgbClr val="FF0000"/>
                </a:solidFill>
                <a:latin typeface=".VnAvant" panose="020B7200000000000000" pitchFamily="34" charset="0"/>
              </a:rPr>
              <a:t>er</a:t>
            </a:r>
            <a:endParaRPr lang="en-US" sz="2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6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>
            <a:extLst>
              <a:ext uri="{FF2B5EF4-FFF2-40B4-BE49-F238E27FC236}">
                <a16:creationId xmlns:a16="http://schemas.microsoft.com/office/drawing/2014/main" id="{22C3FFED-98B6-4AB0-AAFA-F07D6F22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D5FA25-FAB1-49BB-80B4-EAD897DA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68" y="686507"/>
            <a:ext cx="10080338" cy="59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4A24E446-FBE4-4E32-9BDA-6F96AC49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DBAD85-71FC-49C3-92B2-B7C212AB8B47}"/>
              </a:ext>
            </a:extLst>
          </p:cNvPr>
          <p:cNvSpPr txBox="1"/>
          <p:nvPr/>
        </p:nvSpPr>
        <p:spPr>
          <a:xfrm>
            <a:off x="-569626" y="329625"/>
            <a:ext cx="65507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.VnBahamasB" panose="020BE200000000000000" pitchFamily="34" charset="0"/>
              </a:rPr>
              <a:t>1. Look, listen and repeat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68AA2B-F56D-47D9-A063-86F77C0FB5A8}"/>
              </a:ext>
            </a:extLst>
          </p:cNvPr>
          <p:cNvCxnSpPr>
            <a:cxnSpLocks/>
          </p:cNvCxnSpPr>
          <p:nvPr/>
        </p:nvCxnSpPr>
        <p:spPr>
          <a:xfrm>
            <a:off x="8199620" y="5216577"/>
            <a:ext cx="16788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4929BA-B246-438B-A4A9-AE78C3D0B154}"/>
              </a:ext>
            </a:extLst>
          </p:cNvPr>
          <p:cNvCxnSpPr>
            <a:cxnSpLocks/>
          </p:cNvCxnSpPr>
          <p:nvPr/>
        </p:nvCxnSpPr>
        <p:spPr>
          <a:xfrm>
            <a:off x="8643568" y="5620768"/>
            <a:ext cx="1799145" cy="114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28-track-28">
            <a:hlinkClick r:id="" action="ppaction://media"/>
            <a:extLst>
              <a:ext uri="{FF2B5EF4-FFF2-40B4-BE49-F238E27FC236}">
                <a16:creationId xmlns:a16="http://schemas.microsoft.com/office/drawing/2014/main" id="{1C483B90-C32D-4666-80E4-AF1DB1B7D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A2E2A-D0E4-4CEF-93D1-ABA172425570}"/>
              </a:ext>
            </a:extLst>
          </p:cNvPr>
          <p:cNvSpPr txBox="1"/>
          <p:nvPr/>
        </p:nvSpPr>
        <p:spPr>
          <a:xfrm>
            <a:off x="2373877" y="1233856"/>
            <a:ext cx="7633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Who’s </a:t>
            </a:r>
            <a:r>
              <a:rPr lang="en-US" sz="3600" b="1" u="sng" dirty="0">
                <a:solidFill>
                  <a:srgbClr val="0070C0"/>
                </a:solidFill>
              </a:rPr>
              <a:t>taller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FBD50-75A8-4DE9-8857-5AD2F4618877}"/>
              </a:ext>
            </a:extLst>
          </p:cNvPr>
          <p:cNvSpPr txBox="1"/>
          <p:nvPr/>
        </p:nvSpPr>
        <p:spPr>
          <a:xfrm>
            <a:off x="2373877" y="1932910"/>
            <a:ext cx="4236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</a:rPr>
              <a:t>My brother </a:t>
            </a:r>
            <a:r>
              <a:rPr lang="en-US" sz="3600" b="1" dirty="0">
                <a:solidFill>
                  <a:srgbClr val="FF0000"/>
                </a:solidFill>
              </a:rPr>
              <a:t>is taller.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9F2A07-2C36-4614-9A23-9F4360090978}"/>
              </a:ext>
            </a:extLst>
          </p:cNvPr>
          <p:cNvSpPr/>
          <p:nvPr/>
        </p:nvSpPr>
        <p:spPr>
          <a:xfrm>
            <a:off x="1514005" y="1081773"/>
            <a:ext cx="6190939" cy="17886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8">
            <a:extLst>
              <a:ext uri="{FF2B5EF4-FFF2-40B4-BE49-F238E27FC236}">
                <a16:creationId xmlns:a16="http://schemas.microsoft.com/office/drawing/2014/main" id="{6D58C04A-354E-413D-8AA5-7C9683A5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BB25AF05-AFAF-41CA-9553-C6000A58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DD916C-652B-4D02-99AA-53FA6FFF0E32}"/>
              </a:ext>
            </a:extLst>
          </p:cNvPr>
          <p:cNvSpPr txBox="1"/>
          <p:nvPr/>
        </p:nvSpPr>
        <p:spPr>
          <a:xfrm>
            <a:off x="269185" y="463915"/>
            <a:ext cx="2875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.VnBahamasB" panose="020BE200000000000000" pitchFamily="34" charset="0"/>
              </a:rPr>
              <a:t>B. Form: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60D970-D6E5-497A-9CD0-497217AB464E}"/>
              </a:ext>
            </a:extLst>
          </p:cNvPr>
          <p:cNvSpPr txBox="1"/>
          <p:nvPr/>
        </p:nvSpPr>
        <p:spPr>
          <a:xfrm>
            <a:off x="452480" y="4872160"/>
            <a:ext cx="10897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Ex: Who’s taller, the father or the mother?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   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C107E-58D0-445E-B132-FC3EB8F7EDD2}"/>
              </a:ext>
            </a:extLst>
          </p:cNvPr>
          <p:cNvSpPr txBox="1"/>
          <p:nvPr/>
        </p:nvSpPr>
        <p:spPr>
          <a:xfrm>
            <a:off x="1023079" y="5498192"/>
            <a:ext cx="8210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- The father is tall</a:t>
            </a:r>
            <a:r>
              <a:rPr lang="en-US" sz="3600" b="1" u="sng" dirty="0">
                <a:solidFill>
                  <a:srgbClr val="FF0000"/>
                </a:solidFill>
              </a:rPr>
              <a:t>er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u="sng" dirty="0">
                <a:solidFill>
                  <a:srgbClr val="FF0000"/>
                </a:solidFill>
              </a:rPr>
              <a:t>than</a:t>
            </a:r>
            <a:r>
              <a:rPr lang="en-US" sz="3600" b="1" dirty="0">
                <a:solidFill>
                  <a:srgbClr val="0070C0"/>
                </a:solidFill>
              </a:rPr>
              <a:t> the mother.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DFCE98-C04E-4516-B917-B5CDB50D1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811" y="1807568"/>
            <a:ext cx="4310189" cy="31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1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1304DA-05F8-4382-A070-79CDD3CF3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" y="0"/>
            <a:ext cx="12177010" cy="6520070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570DB33C-4AEB-466C-BE68-DF8DA9318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B39DEE27-5757-44CA-A5E2-2C07537A6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014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4AE58F-A803-4952-9A42-DE2CD540D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" y="410817"/>
            <a:ext cx="12192000" cy="6069496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4A24E446-FBE4-4E32-9BDA-6F96AC49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22C3FFED-98B6-4AB0-AAFA-F07D6F22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9C686A0-4DE2-4C61-9B9F-B5FD16E2F6C1}"/>
              </a:ext>
            </a:extLst>
          </p:cNvPr>
          <p:cNvSpPr/>
          <p:nvPr/>
        </p:nvSpPr>
        <p:spPr>
          <a:xfrm>
            <a:off x="7089913" y="2504661"/>
            <a:ext cx="477078" cy="477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8B215A-FB09-4BF6-AB13-DEE16189EECC}"/>
              </a:ext>
            </a:extLst>
          </p:cNvPr>
          <p:cNvSpPr/>
          <p:nvPr/>
        </p:nvSpPr>
        <p:spPr>
          <a:xfrm>
            <a:off x="7089913" y="3458817"/>
            <a:ext cx="477078" cy="477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F06727-2ED9-4A66-8D34-E9A342FCC43B}"/>
              </a:ext>
            </a:extLst>
          </p:cNvPr>
          <p:cNvSpPr/>
          <p:nvPr/>
        </p:nvSpPr>
        <p:spPr>
          <a:xfrm>
            <a:off x="9713843" y="4360609"/>
            <a:ext cx="477078" cy="477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B6EC88-52C9-45B1-9113-AA234DD3D209}"/>
              </a:ext>
            </a:extLst>
          </p:cNvPr>
          <p:cNvSpPr/>
          <p:nvPr/>
        </p:nvSpPr>
        <p:spPr>
          <a:xfrm>
            <a:off x="9713843" y="5361789"/>
            <a:ext cx="477078" cy="4770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0-track-30">
            <a:hlinkClick r:id="" action="ppaction://media"/>
            <a:extLst>
              <a:ext uri="{FF2B5EF4-FFF2-40B4-BE49-F238E27FC236}">
                <a16:creationId xmlns:a16="http://schemas.microsoft.com/office/drawing/2014/main" id="{F4860D51-09A7-4071-AADA-01498B874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2" y="15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9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2199A-5326-4B8D-9423-0F670D90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7061"/>
          </a:xfrm>
          <a:prstGeom prst="rect">
            <a:avLst/>
          </a:prstGeom>
        </p:spPr>
      </p:pic>
      <p:pic>
        <p:nvPicPr>
          <p:cNvPr id="2" name="Picture 28">
            <a:extLst>
              <a:ext uri="{FF2B5EF4-FFF2-40B4-BE49-F238E27FC236}">
                <a16:creationId xmlns:a16="http://schemas.microsoft.com/office/drawing/2014/main" id="{4A24E446-FBE4-4E32-9BDA-6F96AC49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22C3FFED-98B6-4AB0-AAFA-F07D6F22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640B3C-44CB-4AEA-889D-170A73F08327}"/>
              </a:ext>
            </a:extLst>
          </p:cNvPr>
          <p:cNvSpPr txBox="1"/>
          <p:nvPr/>
        </p:nvSpPr>
        <p:spPr>
          <a:xfrm>
            <a:off x="1945600" y="2825415"/>
            <a:ext cx="349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brother is slimmer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F1CFCC-7113-438C-AB7B-30F07BA8772D}"/>
              </a:ext>
            </a:extLst>
          </p:cNvPr>
          <p:cNvSpPr txBox="1"/>
          <p:nvPr/>
        </p:nvSpPr>
        <p:spPr>
          <a:xfrm>
            <a:off x="2833663" y="3136303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father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3FA1E-0719-46AA-819C-CF27B34F8757}"/>
              </a:ext>
            </a:extLst>
          </p:cNvPr>
          <p:cNvSpPr txBox="1"/>
          <p:nvPr/>
        </p:nvSpPr>
        <p:spPr>
          <a:xfrm>
            <a:off x="7569254" y="2722828"/>
            <a:ext cx="3385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mother is shorter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C48C6-E540-4E02-B2FF-E12233A5B8B8}"/>
              </a:ext>
            </a:extLst>
          </p:cNvPr>
          <p:cNvSpPr txBox="1"/>
          <p:nvPr/>
        </p:nvSpPr>
        <p:spPr>
          <a:xfrm>
            <a:off x="8402815" y="3002697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father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5A4E8-D07D-4DDA-8085-928D9FDF30FB}"/>
              </a:ext>
            </a:extLst>
          </p:cNvPr>
          <p:cNvSpPr txBox="1"/>
          <p:nvPr/>
        </p:nvSpPr>
        <p:spPr>
          <a:xfrm>
            <a:off x="2001078" y="5594782"/>
            <a:ext cx="2839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sister is older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8A040B-2C6E-44D9-8BDA-12B91BE12E1E}"/>
              </a:ext>
            </a:extLst>
          </p:cNvPr>
          <p:cNvSpPr txBox="1"/>
          <p:nvPr/>
        </p:nvSpPr>
        <p:spPr>
          <a:xfrm>
            <a:off x="2783124" y="5864038"/>
            <a:ext cx="1896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brother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1DE03-8BD6-481E-A35A-C567753A912F}"/>
              </a:ext>
            </a:extLst>
          </p:cNvPr>
          <p:cNvSpPr txBox="1"/>
          <p:nvPr/>
        </p:nvSpPr>
        <p:spPr>
          <a:xfrm>
            <a:off x="7661442" y="5444005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brother is stronger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B87A-484E-432C-8FEB-FF9C5A09D677}"/>
              </a:ext>
            </a:extLst>
          </p:cNvPr>
          <p:cNvSpPr txBox="1"/>
          <p:nvPr/>
        </p:nvSpPr>
        <p:spPr>
          <a:xfrm>
            <a:off x="8472182" y="5732241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 father</a:t>
            </a:r>
          </a:p>
        </p:txBody>
      </p:sp>
    </p:spTree>
    <p:extLst>
      <p:ext uri="{BB962C8B-B14F-4D97-AF65-F5344CB8AC3E}">
        <p14:creationId xmlns:p14="http://schemas.microsoft.com/office/powerpoint/2010/main" val="28308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>
            <a:extLst>
              <a:ext uri="{FF2B5EF4-FFF2-40B4-BE49-F238E27FC236}">
                <a16:creationId xmlns:a16="http://schemas.microsoft.com/office/drawing/2014/main" id="{4A24E446-FBE4-4E32-9BDA-6F96AC492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869781" y="103603"/>
            <a:ext cx="641445" cy="1286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22C3FFED-98B6-4AB0-AAFA-F07D6F22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786150" y="-6196583"/>
            <a:ext cx="641445" cy="1303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9783C1-DE4D-43A3-A02B-876A30BD855D}"/>
              </a:ext>
            </a:extLst>
          </p:cNvPr>
          <p:cNvSpPr txBox="1"/>
          <p:nvPr/>
        </p:nvSpPr>
        <p:spPr>
          <a:xfrm>
            <a:off x="4179314" y="1399934"/>
            <a:ext cx="40223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BahamasB" panose="020BE200000000000000" pitchFamily="34" charset="0"/>
              </a:rPr>
              <a:t>Homelink</a:t>
            </a:r>
            <a:endParaRPr lang="en-US" sz="5400" b="1" dirty="0">
              <a:solidFill>
                <a:srgbClr val="FF0000"/>
              </a:solidFill>
              <a:latin typeface=".VnBahamasB" panose="020BE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BCABC9-605D-4E77-A647-CBAF82EB06EB}"/>
              </a:ext>
            </a:extLst>
          </p:cNvPr>
          <p:cNvSpPr txBox="1"/>
          <p:nvPr/>
        </p:nvSpPr>
        <p:spPr>
          <a:xfrm>
            <a:off x="1343416" y="2965079"/>
            <a:ext cx="10386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Learn by heart the vocabulary and the form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FF0000"/>
                </a:solidFill>
              </a:rPr>
              <a:t>Do exercises on WB (Unit 14) and Handout (Unit 14)</a:t>
            </a:r>
          </a:p>
        </p:txBody>
      </p:sp>
    </p:spTree>
    <p:extLst>
      <p:ext uri="{BB962C8B-B14F-4D97-AF65-F5344CB8AC3E}">
        <p14:creationId xmlns:p14="http://schemas.microsoft.com/office/powerpoint/2010/main" val="2229787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129</Words>
  <Application>Microsoft Office PowerPoint</Application>
  <PresentationFormat>Widescreen</PresentationFormat>
  <Paragraphs>33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.VnAvant</vt:lpstr>
      <vt:lpstr>.VnBahamasB</vt:lpstr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2021-02-17T22:45:03Z</dcterms:created>
  <dcterms:modified xsi:type="dcterms:W3CDTF">2021-03-11T14:10:37Z</dcterms:modified>
</cp:coreProperties>
</file>